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T Serif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49511"/>
            <a:ext cx="7468553" cy="433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500"/>
              </a:lnSpc>
              <a:buNone/>
            </a:pPr>
            <a:r>
              <a:rPr lang="en-US" sz="6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Blockchain-Based Certificate Generation and Validation System</a:t>
            </a:r>
            <a:endParaRPr lang="en-US" sz="6800" dirty="0"/>
          </a:p>
        </p:txBody>
      </p:sp>
      <p:sp>
        <p:nvSpPr>
          <p:cNvPr id="4" name="Text 1"/>
          <p:cNvSpPr/>
          <p:nvPr/>
        </p:nvSpPr>
        <p:spPr>
          <a:xfrm>
            <a:off x="837724" y="5543312"/>
            <a:ext cx="746855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a blockchain-based platform designed for secure and efficient certificate generation and validation, addressing the shortcomings of traditional, centralized systems.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97920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98682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961227"/>
            <a:ext cx="211812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83838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Sujit Kumar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854" y="581739"/>
            <a:ext cx="5549622" cy="693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9854" y="1592461"/>
            <a:ext cx="7664291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certificate management methods suffer from vulnerabilities to forgery and loss, while verification processes are often slow and manual.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9854" y="2506742"/>
            <a:ext cx="7664291" cy="157281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51190" y="2718078"/>
            <a:ext cx="277475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Document Forgery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51190" y="3191708"/>
            <a:ext cx="72416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Paper certificates are easily duplicated or altered, compromising their authenticity.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9854" y="4290893"/>
            <a:ext cx="7664291" cy="157281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951190" y="4502229"/>
            <a:ext cx="277475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Loss or Damage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51190" y="4975860"/>
            <a:ext cx="72416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Physical certificates can be lost, damaged, or stolen, leading to inconvenience and potential fraud.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39854" y="6075045"/>
            <a:ext cx="7664291" cy="1572816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951190" y="6286381"/>
            <a:ext cx="2774752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Slow Verification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51190" y="6760012"/>
            <a:ext cx="72416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verification processes are time-consuming and prone to errors, hindering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9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578662"/>
            <a:ext cx="5899190" cy="737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Objectives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6527" y="4653082"/>
            <a:ext cx="130573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goal is to develop a secure and efficient blockchain-based platform for certificate management, addressing the shortcomings of existing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6527" y="5877758"/>
            <a:ext cx="505539" cy="50553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44880" y="5953482"/>
            <a:ext cx="18871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1516737" y="5877758"/>
            <a:ext cx="294953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Decentralization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516737" y="6381155"/>
            <a:ext cx="3472458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Eliminate reliance on central authorities and ensure data immutability.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3866" y="5877758"/>
            <a:ext cx="505539" cy="50553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5372219" y="5953482"/>
            <a:ext cx="18871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5944076" y="5877758"/>
            <a:ext cx="343471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Tamper-Proof Verification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944076" y="6381155"/>
            <a:ext cx="3472458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Guarantee the authenticity and integrity of certificates through blockchain technology.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1205" y="5877758"/>
            <a:ext cx="505539" cy="50553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799558" y="5953482"/>
            <a:ext cx="18871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10371415" y="5877758"/>
            <a:ext cx="2949535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Efficient Interaction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10371415" y="6381155"/>
            <a:ext cx="3472458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 the process of certificate issuance, verification, and user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668774"/>
            <a:ext cx="6322695" cy="790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</a:t>
            </a:r>
            <a:endParaRPr lang="en-US" sz="4950" dirty="0"/>
          </a:p>
        </p:txBody>
      </p:sp>
      <p:sp>
        <p:nvSpPr>
          <p:cNvPr id="4" name="Text 1"/>
          <p:cNvSpPr/>
          <p:nvPr/>
        </p:nvSpPr>
        <p:spPr>
          <a:xfrm>
            <a:off x="842963" y="1820228"/>
            <a:ext cx="7458075" cy="154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existing certificate management system faces various challenges, including vulnerability to forgery, slow verification processes, and security risks associated with centralized storage solutions.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42963" y="3632240"/>
            <a:ext cx="7458075" cy="3928586"/>
          </a:xfrm>
          <a:prstGeom prst="roundRect">
            <a:avLst>
              <a:gd name="adj" fmla="val 9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50583" y="3639860"/>
            <a:ext cx="7442835" cy="6893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91446" y="3791903"/>
            <a:ext cx="323588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6673" y="3791903"/>
            <a:ext cx="323588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50583" y="4329232"/>
            <a:ext cx="7442835" cy="10746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91446" y="4481274"/>
            <a:ext cx="323588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Paper Certificates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16673" y="4481274"/>
            <a:ext cx="3235881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Susceptible to loss, damage, and forgery.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50583" y="5403890"/>
            <a:ext cx="7442835" cy="10746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91446" y="5555933"/>
            <a:ext cx="323588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Verification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16673" y="5555933"/>
            <a:ext cx="3235881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Time-consuming, prone to errors, and inefficient.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50583" y="6478548"/>
            <a:ext cx="7442835" cy="10746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91446" y="6630591"/>
            <a:ext cx="323588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Storage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4816673" y="6630591"/>
            <a:ext cx="3235881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Vulnerable to breaches, single points of failure.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6055"/>
            <a:ext cx="7076242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Review of Previous Work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07979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Existing research has explored the use of blockchain and NFTs for certificate management, but challenges remain regarding cost, ownership, and technical implementation.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9435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Zaman et al. (2023)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864037" y="5046226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Utilized NFTs for digital certificates, but faced issues with high costs and ownership disputes.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39435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Hargude et al. (2021)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623929" y="504622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dynamic QR codes and blockchain for certificate management, but encountered technical difficulties.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529352"/>
            <a:ext cx="4018717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Proposed Methodology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72095" y="1317546"/>
            <a:ext cx="13486209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approach leverages a secure blockchain network, decentralized storage, smart contracts, and user-friendly interfaces to create a robust and efficient certificate management system.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88313" y="1724263"/>
            <a:ext cx="15240" cy="5975866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948630" y="2052399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627995" y="1892141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733246" y="1942505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616988" y="1873448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Blockchain Network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616988" y="2207895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Polygon blockchain for scalability and cost-effectiveness.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948630" y="3073241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627995" y="2912983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733246" y="2963347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616988" y="2894290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Decentralized Storage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616988" y="3228737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Leverages IPFS for secure off-chain storage of certificate data.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948630" y="4094083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627995" y="3933825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733246" y="3984188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616988" y="3915132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Smart Contracts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616988" y="4249579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Solidity-based smart contracts for certificate issuance and validation.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948630" y="5114925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627995" y="4954667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2" name="Text 20"/>
          <p:cNvSpPr/>
          <p:nvPr/>
        </p:nvSpPr>
        <p:spPr>
          <a:xfrm>
            <a:off x="733246" y="5005030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616988" y="4935974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Frontend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616988" y="5270421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React and Node.js for user-friendly interactions and seamless integration.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948630" y="6135767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26" name="Shape 24"/>
          <p:cNvSpPr/>
          <p:nvPr/>
        </p:nvSpPr>
        <p:spPr>
          <a:xfrm>
            <a:off x="627995" y="5975509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7" name="Text 25"/>
          <p:cNvSpPr/>
          <p:nvPr/>
        </p:nvSpPr>
        <p:spPr>
          <a:xfrm>
            <a:off x="733246" y="6025872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616988" y="5956816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Verification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1616988" y="6291263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Employs dynamic QR codes for real-time verification of certificate authenticity.</a:t>
            </a:r>
            <a:endParaRPr lang="en-US" sz="1150" dirty="0"/>
          </a:p>
        </p:txBody>
      </p:sp>
      <p:sp>
        <p:nvSpPr>
          <p:cNvPr id="30" name="Shape 28"/>
          <p:cNvSpPr/>
          <p:nvPr/>
        </p:nvSpPr>
        <p:spPr>
          <a:xfrm>
            <a:off x="948630" y="7156609"/>
            <a:ext cx="522446" cy="15240"/>
          </a:xfrm>
          <a:prstGeom prst="roundRect">
            <a:avLst>
              <a:gd name="adj" fmla="val 146935"/>
            </a:avLst>
          </a:prstGeom>
          <a:solidFill>
            <a:srgbClr val="D8D4D4"/>
          </a:solidFill>
          <a:ln/>
        </p:spPr>
      </p:sp>
      <p:sp>
        <p:nvSpPr>
          <p:cNvPr id="31" name="Shape 29"/>
          <p:cNvSpPr/>
          <p:nvPr/>
        </p:nvSpPr>
        <p:spPr>
          <a:xfrm>
            <a:off x="627995" y="6996351"/>
            <a:ext cx="335875" cy="33587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32" name="Text 30"/>
          <p:cNvSpPr/>
          <p:nvPr/>
        </p:nvSpPr>
        <p:spPr>
          <a:xfrm>
            <a:off x="733246" y="7046714"/>
            <a:ext cx="125373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6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616988" y="6977658"/>
            <a:ext cx="195929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616988" y="7312104"/>
            <a:ext cx="1244131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Leverages blockchain's immutability to ensure tamper-proof certificates.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126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2095" y="2584847"/>
            <a:ext cx="4226600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Solution Overview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72095" y="3354586"/>
            <a:ext cx="13486209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platform offers a decentralized solution for certificate generation and validation, seamlessly integrating with IPFS and dynamic QR codes for secure and efficient verification.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3793212"/>
            <a:ext cx="804982" cy="12880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8536" y="3954185"/>
            <a:ext cx="2173843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Decentralized Platform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18536" y="4314825"/>
            <a:ext cx="12439769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Certificate issuance and validation managed through a secure blockchain network.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5081230"/>
            <a:ext cx="804982" cy="12880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18536" y="5242203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IPFS Integration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618536" y="5602843"/>
            <a:ext cx="12439769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Decentralized storage ensures data integrity and immutability.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6369248"/>
            <a:ext cx="804982" cy="12880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18536" y="6530221"/>
            <a:ext cx="211324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Dynamic QR Code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618536" y="6890861"/>
            <a:ext cx="12439769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real-time verification of certificate authenticity and validity.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24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096" y="3333869"/>
            <a:ext cx="5738217" cy="717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Benefits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5096" y="4379119"/>
            <a:ext cx="1310020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solution provides numerous benefits, including enhanced security, increased efficiency, and a scalable and decentralized infrastructure.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6" y="5324356"/>
            <a:ext cx="546497" cy="5464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5096" y="6089452"/>
            <a:ext cx="286904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Security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765096" y="6579156"/>
            <a:ext cx="3029069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Blockchain's immutability ensures certificate integrity and prevents tampering.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63" y="5324356"/>
            <a:ext cx="546497" cy="5464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22063" y="6089452"/>
            <a:ext cx="286904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Efficiency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4122063" y="6579156"/>
            <a:ext cx="3029188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Fast, automatic verification using QR codes streamlines the process.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149" y="5324356"/>
            <a:ext cx="546497" cy="5464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9149" y="6089452"/>
            <a:ext cx="286904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Decentralization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7479149" y="6579156"/>
            <a:ext cx="3029069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Reduces reliance on central authorities and eliminates single points of failure.</a:t>
            </a:r>
            <a:endParaRPr lang="en-US" sz="17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116" y="5324356"/>
            <a:ext cx="546497" cy="54649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36116" y="6089452"/>
            <a:ext cx="2869049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Scalability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10836116" y="6579156"/>
            <a:ext cx="3029188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Low-cost, scalable solution utilizing the Polygon network for high throughput.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141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203168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blockchain-based certificate management system offers a secure, scalable, and efficient solution for managing certificates across various applications.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77213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38106" y="3855363"/>
            <a:ext cx="207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1666280" y="377213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Summary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666280" y="432530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solution for secure and efficient certificate management, addressing industry challenges.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563987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038106" y="5723096"/>
            <a:ext cx="207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1666280" y="563987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Scope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666280" y="6193036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Further enhance security features and integrate additional blockchain technologies for advanced functionalities.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2024-10-04T07:36:52Z</dcterms:created>
  <dcterms:modified xsi:type="dcterms:W3CDTF">2024-10-04T07:36:52Z</dcterms:modified>
</cp:coreProperties>
</file>